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8" r:id="rId2"/>
    <p:sldId id="269" r:id="rId3"/>
    <p:sldId id="272" r:id="rId4"/>
    <p:sldId id="256" r:id="rId5"/>
    <p:sldId id="270" r:id="rId6"/>
    <p:sldId id="257" r:id="rId7"/>
    <p:sldId id="271" r:id="rId8"/>
    <p:sldId id="265" r:id="rId9"/>
    <p:sldId id="261" r:id="rId10"/>
    <p:sldId id="263" r:id="rId11"/>
    <p:sldId id="273" r:id="rId12"/>
    <p:sldId id="259" r:id="rId13"/>
    <p:sldId id="266" r:id="rId14"/>
    <p:sldId id="274" r:id="rId15"/>
    <p:sldId id="264"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p:restoredTop sz="96327"/>
  </p:normalViewPr>
  <p:slideViewPr>
    <p:cSldViewPr snapToGrid="0" snapToObjects="1">
      <p:cViewPr varScale="1">
        <p:scale>
          <a:sx n="128" d="100"/>
          <a:sy n="128" d="100"/>
        </p:scale>
        <p:origin x="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9EA6A2-995A-BA43-BBDE-985F527A8FF9}"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46A8CE-5D7D-0849-911B-85A6D7ACF0FA}" type="slidenum">
              <a:rPr lang="en-US" smtClean="0"/>
              <a:t>‹#›</a:t>
            </a:fld>
            <a:endParaRPr lang="en-US"/>
          </a:p>
        </p:txBody>
      </p:sp>
    </p:spTree>
    <p:extLst>
      <p:ext uri="{BB962C8B-B14F-4D97-AF65-F5344CB8AC3E}">
        <p14:creationId xmlns:p14="http://schemas.microsoft.com/office/powerpoint/2010/main" val="220583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0994d6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0994d6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65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BC88D-C15B-5649-BEEB-0786386172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99DFA-2584-8543-8812-4EB93AC6D7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3E2225-4110-904F-8EF5-0A7B2498D2A3}"/>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1DBF0800-E4AD-9A4A-B1D1-8560BF277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E9A62-A526-A949-831F-CCE9AB358791}"/>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332895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B43-EE2B-394C-8721-475DA5254A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26975B-C177-2048-9C09-0EBF0518B7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DD769-F126-2845-A77A-72E756AA8B4D}"/>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F1B79508-FD50-9C44-8AED-F895DAE171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A342D-AA22-1F47-AA89-F5917AC81EE8}"/>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3011241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D9FD7-CE59-0E40-ACDF-D9F79EF59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F1699-98AD-6B43-BD54-8969BE59D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024A6-A355-B841-8E79-8F866DD3AD06}"/>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EFE0CF97-BCD7-CD4E-9594-AD84F3E6AE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FC48D-0654-3040-81E1-1F49B0F6AB24}"/>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102239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F1BF1-73FE-6D49-A6EE-051E8CE45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D1B62-40FC-3C40-B56C-3FA3346387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B3627A-6330-4940-B5B0-F0541E14EBB7}"/>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8825041C-5A96-894A-9204-FBC90AE8B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99611-0388-5D42-AE52-23D08860BC5C}"/>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255666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60AA-F07E-DC41-AB7D-F29C2B8F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9F8F0C-10DC-0542-9A68-CDFF0382D6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F48671-F0AA-C347-9A2D-BE085D5EF920}"/>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1300D385-727C-2E4C-AE99-4BE298B36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848F9-921C-AA4D-80DB-F17C5A210BC5}"/>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64262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93E55-6F75-A64B-8C21-897FF3FA2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DAD9B7-F0C5-B440-98E4-1463C7A61D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678D20-C5E2-2D4A-A2B9-4E40BF81CF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8BE3C7-A0A2-9543-941F-C59C7B95D049}"/>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6" name="Footer Placeholder 5">
            <a:extLst>
              <a:ext uri="{FF2B5EF4-FFF2-40B4-BE49-F238E27FC236}">
                <a16:creationId xmlns:a16="http://schemas.microsoft.com/office/drawing/2014/main" id="{DF5807A2-9525-7248-A6C0-367073F61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17394-8C73-BF49-BA19-CD7E6D05D24E}"/>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1251447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69B0-4667-5849-A8A5-783C02726D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AC0247-F207-0046-A640-4050242A0B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C84127-8890-9A4B-A7CD-96DEE6486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DAE46D-68CC-204D-9185-584744127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AC3E28-6165-7141-8CD5-A024C37EC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97A0DC-8687-5749-B9AF-1CB72F3FC05E}"/>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8" name="Footer Placeholder 7">
            <a:extLst>
              <a:ext uri="{FF2B5EF4-FFF2-40B4-BE49-F238E27FC236}">
                <a16:creationId xmlns:a16="http://schemas.microsoft.com/office/drawing/2014/main" id="{1930FCA8-AB44-5A4C-8244-A363A5832F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CA6B4-12C2-784E-A3DE-733E96BEB305}"/>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332775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978E-104F-CD4A-AE87-F95A347F1C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BB690-55A6-6740-9F2E-75E7D4B3C46C}"/>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4" name="Footer Placeholder 3">
            <a:extLst>
              <a:ext uri="{FF2B5EF4-FFF2-40B4-BE49-F238E27FC236}">
                <a16:creationId xmlns:a16="http://schemas.microsoft.com/office/drawing/2014/main" id="{A935DC99-0C92-CA4B-914B-237A0F4B51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A8F4A6-EE3E-0647-8FBA-807A606E2CE0}"/>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149971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32EEDB-3091-314E-9522-1B9EB8BCD1FF}"/>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3" name="Footer Placeholder 2">
            <a:extLst>
              <a:ext uri="{FF2B5EF4-FFF2-40B4-BE49-F238E27FC236}">
                <a16:creationId xmlns:a16="http://schemas.microsoft.com/office/drawing/2014/main" id="{E2FE720E-60F7-AF42-AFE6-6ACB91EB5D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B16485-0E01-8642-A162-07A86F47F8FA}"/>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267439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3647-50EF-BA4D-91D8-051D623A0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06BDB0-0447-3047-B28D-4972E011B0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5A934A-8D25-7546-BD37-7A9A43B2E4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C9311-8870-7842-A98D-3BA5457B56EF}"/>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6" name="Footer Placeholder 5">
            <a:extLst>
              <a:ext uri="{FF2B5EF4-FFF2-40B4-BE49-F238E27FC236}">
                <a16:creationId xmlns:a16="http://schemas.microsoft.com/office/drawing/2014/main" id="{E35C0363-D5ED-764C-82E7-CBCD81CF1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DE781-CDEC-5541-9692-B533BDE3A147}"/>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385696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75553-4813-0443-8070-99FC37B3F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05FE7-928F-7A4C-A30F-A1166AD3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3BD20-289C-8145-97C6-35237D54A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3AC31-3DAD-AE41-99CD-403C8389C296}"/>
              </a:ext>
            </a:extLst>
          </p:cNvPr>
          <p:cNvSpPr>
            <a:spLocks noGrp="1"/>
          </p:cNvSpPr>
          <p:nvPr>
            <p:ph type="dt" sz="half" idx="10"/>
          </p:nvPr>
        </p:nvSpPr>
        <p:spPr/>
        <p:txBody>
          <a:bodyPr/>
          <a:lstStyle/>
          <a:p>
            <a:fld id="{86E24C7F-64D9-6E40-895D-A7C3B3E909FF}" type="datetimeFigureOut">
              <a:rPr lang="en-US" smtClean="0"/>
              <a:t>1/5/21</a:t>
            </a:fld>
            <a:endParaRPr lang="en-US"/>
          </a:p>
        </p:txBody>
      </p:sp>
      <p:sp>
        <p:nvSpPr>
          <p:cNvPr id="6" name="Footer Placeholder 5">
            <a:extLst>
              <a:ext uri="{FF2B5EF4-FFF2-40B4-BE49-F238E27FC236}">
                <a16:creationId xmlns:a16="http://schemas.microsoft.com/office/drawing/2014/main" id="{0DCA82E0-7613-0245-9568-118AE02981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F410B-2D4E-334E-82A2-DB24BF7453A4}"/>
              </a:ext>
            </a:extLst>
          </p:cNvPr>
          <p:cNvSpPr>
            <a:spLocks noGrp="1"/>
          </p:cNvSpPr>
          <p:nvPr>
            <p:ph type="sldNum" sz="quarter" idx="12"/>
          </p:nvPr>
        </p:nvSpPr>
        <p:spPr/>
        <p:txBody>
          <a:bodyPr/>
          <a:lstStyle/>
          <a:p>
            <a:fld id="{546E04F5-2984-B345-ACC6-0BC0C2001378}" type="slidenum">
              <a:rPr lang="en-US" smtClean="0"/>
              <a:t>‹#›</a:t>
            </a:fld>
            <a:endParaRPr lang="en-US"/>
          </a:p>
        </p:txBody>
      </p:sp>
    </p:spTree>
    <p:extLst>
      <p:ext uri="{BB962C8B-B14F-4D97-AF65-F5344CB8AC3E}">
        <p14:creationId xmlns:p14="http://schemas.microsoft.com/office/powerpoint/2010/main" val="669219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67DDC-3036-9442-A719-66C636451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25E5EC-B01C-C34B-AA6E-96D8D7044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91791-EE7E-E844-AA23-D21589AC4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24C7F-64D9-6E40-895D-A7C3B3E909FF}" type="datetimeFigureOut">
              <a:rPr lang="en-US" smtClean="0"/>
              <a:t>1/5/21</a:t>
            </a:fld>
            <a:endParaRPr lang="en-US"/>
          </a:p>
        </p:txBody>
      </p:sp>
      <p:sp>
        <p:nvSpPr>
          <p:cNvPr id="5" name="Footer Placeholder 4">
            <a:extLst>
              <a:ext uri="{FF2B5EF4-FFF2-40B4-BE49-F238E27FC236}">
                <a16:creationId xmlns:a16="http://schemas.microsoft.com/office/drawing/2014/main" id="{2722F5BF-D315-2340-B150-E4AA28224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3D2A19-083A-2642-87A0-D8A5A4D9D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6E04F5-2984-B345-ACC6-0BC0C2001378}" type="slidenum">
              <a:rPr lang="en-US" smtClean="0"/>
              <a:t>‹#›</a:t>
            </a:fld>
            <a:endParaRPr lang="en-US"/>
          </a:p>
        </p:txBody>
      </p:sp>
    </p:spTree>
    <p:extLst>
      <p:ext uri="{BB962C8B-B14F-4D97-AF65-F5344CB8AC3E}">
        <p14:creationId xmlns:p14="http://schemas.microsoft.com/office/powerpoint/2010/main" val="18009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52DA-4F79-4E0A-ADEC-A210B7FA201D}"/>
              </a:ext>
            </a:extLst>
          </p:cNvPr>
          <p:cNvSpPr>
            <a:spLocks noGrp="1"/>
          </p:cNvSpPr>
          <p:nvPr>
            <p:ph type="ctrTitle"/>
          </p:nvPr>
        </p:nvSpPr>
        <p:spPr>
          <a:xfrm>
            <a:off x="1460740" y="380490"/>
            <a:ext cx="9144000" cy="1413803"/>
          </a:xfrm>
        </p:spPr>
        <p:txBody>
          <a:bodyPr>
            <a:normAutofit fontScale="90000"/>
          </a:bodyPr>
          <a:lstStyle/>
          <a:p>
            <a:r>
              <a:rPr lang="en-US" dirty="0"/>
              <a:t>Welcome to SDQSG’s Zoom Meeting! </a:t>
            </a:r>
            <a:endParaRPr lang="en-CA" dirty="0"/>
          </a:p>
        </p:txBody>
      </p:sp>
      <p:pic>
        <p:nvPicPr>
          <p:cNvPr id="1026" name="Picture 2" descr="Best Overall Video Conferencing Service - businessnewsdaily.com">
            <a:extLst>
              <a:ext uri="{FF2B5EF4-FFF2-40B4-BE49-F238E27FC236}">
                <a16:creationId xmlns:a16="http://schemas.microsoft.com/office/drawing/2014/main" id="{80B674E3-96C4-46B4-B3DC-D5CE03E39E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672" y="1794293"/>
            <a:ext cx="6858000" cy="4362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62A64ED-C36A-4601-B82C-332A778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26" y="1644769"/>
            <a:ext cx="4128047" cy="497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6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2860D-4404-4D49-89DD-6C9EDC13FDE8}"/>
              </a:ext>
            </a:extLst>
          </p:cNvPr>
          <p:cNvPicPr>
            <a:picLocks noChangeAspect="1"/>
          </p:cNvPicPr>
          <p:nvPr/>
        </p:nvPicPr>
        <p:blipFill>
          <a:blip r:embed="rId2"/>
          <a:stretch>
            <a:fillRect/>
          </a:stretch>
        </p:blipFill>
        <p:spPr>
          <a:xfrm>
            <a:off x="414068" y="413083"/>
            <a:ext cx="11162581" cy="6142597"/>
          </a:xfrm>
          <a:prstGeom prst="rect">
            <a:avLst/>
          </a:prstGeom>
        </p:spPr>
      </p:pic>
    </p:spTree>
    <p:extLst>
      <p:ext uri="{BB962C8B-B14F-4D97-AF65-F5344CB8AC3E}">
        <p14:creationId xmlns:p14="http://schemas.microsoft.com/office/powerpoint/2010/main" val="107542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8414-7EBE-4CC3-8695-F284E909CDAC}"/>
              </a:ext>
            </a:extLst>
          </p:cNvPr>
          <p:cNvSpPr>
            <a:spLocks noGrp="1"/>
          </p:cNvSpPr>
          <p:nvPr>
            <p:ph type="title"/>
          </p:nvPr>
        </p:nvSpPr>
        <p:spPr>
          <a:xfrm>
            <a:off x="1529031" y="595163"/>
            <a:ext cx="9133936" cy="1325563"/>
          </a:xfrm>
        </p:spPr>
        <p:txBody>
          <a:bodyPr>
            <a:normAutofit fontScale="90000"/>
          </a:bodyPr>
          <a:lstStyle/>
          <a:p>
            <a:r>
              <a:rPr lang="en-US" dirty="0"/>
              <a:t>FYI: We will have someone reading the chat messages, so this is a good place to type a question if you have one for a speaker.  </a:t>
            </a:r>
            <a:endParaRPr lang="en-CA" dirty="0"/>
          </a:p>
        </p:txBody>
      </p:sp>
      <p:pic>
        <p:nvPicPr>
          <p:cNvPr id="7170" name="Picture 2" descr="Have You Thought About This Interview Question? | YWCA Saskatoon">
            <a:extLst>
              <a:ext uri="{FF2B5EF4-FFF2-40B4-BE49-F238E27FC236}">
                <a16:creationId xmlns:a16="http://schemas.microsoft.com/office/drawing/2014/main" id="{3EE6D31F-D344-4F46-9695-9AA00FE61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8022" y="2214114"/>
            <a:ext cx="4295955" cy="429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078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B4B7EB-52D0-483A-B88C-484622251F5B}"/>
              </a:ext>
            </a:extLst>
          </p:cNvPr>
          <p:cNvPicPr>
            <a:picLocks noChangeAspect="1"/>
          </p:cNvPicPr>
          <p:nvPr/>
        </p:nvPicPr>
        <p:blipFill>
          <a:blip r:embed="rId2"/>
          <a:stretch>
            <a:fillRect/>
          </a:stretch>
        </p:blipFill>
        <p:spPr>
          <a:xfrm>
            <a:off x="281797" y="385336"/>
            <a:ext cx="11427124" cy="6196475"/>
          </a:xfrm>
          <a:prstGeom prst="rect">
            <a:avLst/>
          </a:prstGeom>
        </p:spPr>
      </p:pic>
    </p:spTree>
    <p:extLst>
      <p:ext uri="{BB962C8B-B14F-4D97-AF65-F5344CB8AC3E}">
        <p14:creationId xmlns:p14="http://schemas.microsoft.com/office/powerpoint/2010/main" val="360006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C25808-770F-4CE6-BAD7-5A7F8CF16DCF}"/>
              </a:ext>
            </a:extLst>
          </p:cNvPr>
          <p:cNvPicPr>
            <a:picLocks noChangeAspect="1"/>
          </p:cNvPicPr>
          <p:nvPr/>
        </p:nvPicPr>
        <p:blipFill>
          <a:blip r:embed="rId2"/>
          <a:stretch>
            <a:fillRect/>
          </a:stretch>
        </p:blipFill>
        <p:spPr>
          <a:xfrm>
            <a:off x="270293" y="276748"/>
            <a:ext cx="11461632" cy="6410650"/>
          </a:xfrm>
          <a:prstGeom prst="rect">
            <a:avLst/>
          </a:prstGeom>
        </p:spPr>
      </p:pic>
    </p:spTree>
    <p:extLst>
      <p:ext uri="{BB962C8B-B14F-4D97-AF65-F5344CB8AC3E}">
        <p14:creationId xmlns:p14="http://schemas.microsoft.com/office/powerpoint/2010/main" val="21358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8414-7EBE-4CC3-8695-F284E909CDAC}"/>
              </a:ext>
            </a:extLst>
          </p:cNvPr>
          <p:cNvSpPr>
            <a:spLocks noGrp="1"/>
          </p:cNvSpPr>
          <p:nvPr>
            <p:ph type="title"/>
          </p:nvPr>
        </p:nvSpPr>
        <p:spPr>
          <a:xfrm>
            <a:off x="1529031" y="595163"/>
            <a:ext cx="9133936" cy="1325563"/>
          </a:xfrm>
        </p:spPr>
        <p:txBody>
          <a:bodyPr>
            <a:normAutofit fontScale="90000"/>
          </a:bodyPr>
          <a:lstStyle/>
          <a:p>
            <a:r>
              <a:rPr lang="en-US" dirty="0"/>
              <a:t>FYI: This is another good way of letting us know you have a question and/or comment</a:t>
            </a:r>
            <a:endParaRPr lang="en-CA" dirty="0"/>
          </a:p>
        </p:txBody>
      </p:sp>
      <p:pic>
        <p:nvPicPr>
          <p:cNvPr id="8194" name="Picture 2" descr="How to Make Any Question Essential with Three Easy Steps – Wabisabi Learning">
            <a:extLst>
              <a:ext uri="{FF2B5EF4-FFF2-40B4-BE49-F238E27FC236}">
                <a16:creationId xmlns:a16="http://schemas.microsoft.com/office/drawing/2014/main" id="{95613263-FADD-43E2-9863-7C68FBEF12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226" y="2633932"/>
            <a:ext cx="7279545" cy="259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80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618304-5B6D-4B0B-A4A1-C719DAE0BB66}"/>
              </a:ext>
            </a:extLst>
          </p:cNvPr>
          <p:cNvPicPr>
            <a:picLocks noChangeAspect="1"/>
          </p:cNvPicPr>
          <p:nvPr/>
        </p:nvPicPr>
        <p:blipFill>
          <a:blip r:embed="rId2"/>
          <a:stretch>
            <a:fillRect/>
          </a:stretch>
        </p:blipFill>
        <p:spPr>
          <a:xfrm>
            <a:off x="626853" y="421772"/>
            <a:ext cx="10508546" cy="6014455"/>
          </a:xfrm>
          <a:prstGeom prst="rect">
            <a:avLst/>
          </a:prstGeom>
        </p:spPr>
      </p:pic>
    </p:spTree>
    <p:extLst>
      <p:ext uri="{BB962C8B-B14F-4D97-AF65-F5344CB8AC3E}">
        <p14:creationId xmlns:p14="http://schemas.microsoft.com/office/powerpoint/2010/main" val="1656237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g80994d633a_0_0"/>
          <p:cNvPicPr preferRelativeResize="0"/>
          <p:nvPr/>
        </p:nvPicPr>
        <p:blipFill>
          <a:blip r:embed="rId3">
            <a:alphaModFix/>
          </a:blip>
          <a:stretch>
            <a:fillRect/>
          </a:stretch>
        </p:blipFill>
        <p:spPr>
          <a:xfrm>
            <a:off x="6407375" y="152400"/>
            <a:ext cx="4456176" cy="6553200"/>
          </a:xfrm>
          <a:prstGeom prst="rect">
            <a:avLst/>
          </a:prstGeom>
          <a:noFill/>
          <a:ln>
            <a:noFill/>
          </a:ln>
        </p:spPr>
      </p:pic>
      <p:pic>
        <p:nvPicPr>
          <p:cNvPr id="197" name="Google Shape;197;g80994d633a_0_0"/>
          <p:cNvPicPr preferRelativeResize="0"/>
          <p:nvPr/>
        </p:nvPicPr>
        <p:blipFill>
          <a:blip r:embed="rId4">
            <a:alphaModFix/>
          </a:blip>
          <a:stretch>
            <a:fillRect/>
          </a:stretch>
        </p:blipFill>
        <p:spPr>
          <a:xfrm>
            <a:off x="1239251" y="152400"/>
            <a:ext cx="4471078" cy="6553198"/>
          </a:xfrm>
          <a:prstGeom prst="rect">
            <a:avLst/>
          </a:prstGeom>
          <a:noFill/>
          <a:ln>
            <a:noFill/>
          </a:ln>
        </p:spPr>
      </p:pic>
    </p:spTree>
    <p:extLst>
      <p:ext uri="{BB962C8B-B14F-4D97-AF65-F5344CB8AC3E}">
        <p14:creationId xmlns:p14="http://schemas.microsoft.com/office/powerpoint/2010/main" val="2491138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936DC-E92D-4323-8426-490A8006B980}"/>
              </a:ext>
            </a:extLst>
          </p:cNvPr>
          <p:cNvSpPr>
            <a:spLocks noGrp="1"/>
          </p:cNvSpPr>
          <p:nvPr>
            <p:ph type="title"/>
          </p:nvPr>
        </p:nvSpPr>
        <p:spPr>
          <a:xfrm>
            <a:off x="838200" y="365125"/>
            <a:ext cx="10515600" cy="2372324"/>
          </a:xfrm>
        </p:spPr>
        <p:txBody>
          <a:bodyPr>
            <a:normAutofit/>
          </a:bodyPr>
          <a:lstStyle/>
          <a:p>
            <a:r>
              <a:rPr lang="en-US" dirty="0"/>
              <a:t>If you are feeling like…</a:t>
            </a:r>
            <a:br>
              <a:rPr lang="en-US" dirty="0"/>
            </a:br>
            <a:br>
              <a:rPr lang="en-US" dirty="0"/>
            </a:br>
            <a:r>
              <a:rPr lang="en-US" dirty="0"/>
              <a:t>					OR</a:t>
            </a:r>
            <a:endParaRPr lang="en-CA" dirty="0"/>
          </a:p>
        </p:txBody>
      </p:sp>
      <p:pic>
        <p:nvPicPr>
          <p:cNvPr id="2050" name="Picture 2" descr="A Clash of Technology and Needs | TESL Ontario Blog">
            <a:extLst>
              <a:ext uri="{FF2B5EF4-FFF2-40B4-BE49-F238E27FC236}">
                <a16:creationId xmlns:a16="http://schemas.microsoft.com/office/drawing/2014/main" id="{A9CA6CAB-2F0D-40B2-B6FE-C480D21E6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13847"/>
            <a:ext cx="3603539" cy="33572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fused Over Tech? Welcome to the Club | HotHardware">
            <a:extLst>
              <a:ext uri="{FF2B5EF4-FFF2-40B4-BE49-F238E27FC236}">
                <a16:creationId xmlns:a16="http://schemas.microsoft.com/office/drawing/2014/main" id="{D63B61F5-4DF2-435F-BC03-BFAB215C5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385" y="1250831"/>
            <a:ext cx="2874842" cy="3379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0FC1EA-79EB-4C5B-94EA-27870BEDECA6}"/>
              </a:ext>
            </a:extLst>
          </p:cNvPr>
          <p:cNvSpPr txBox="1"/>
          <p:nvPr/>
        </p:nvSpPr>
        <p:spPr>
          <a:xfrm>
            <a:off x="1601596" y="5463395"/>
            <a:ext cx="8988807" cy="769441"/>
          </a:xfrm>
          <a:prstGeom prst="rect">
            <a:avLst/>
          </a:prstGeom>
          <a:noFill/>
        </p:spPr>
        <p:txBody>
          <a:bodyPr wrap="none" rtlCol="0">
            <a:spAutoFit/>
          </a:bodyPr>
          <a:lstStyle/>
          <a:p>
            <a:r>
              <a:rPr lang="en-US" sz="4400" dirty="0"/>
              <a:t>…DON’T WORRY! We’re here to help!  </a:t>
            </a:r>
            <a:endParaRPr lang="en-CA" sz="4400" dirty="0"/>
          </a:p>
        </p:txBody>
      </p:sp>
    </p:spTree>
    <p:extLst>
      <p:ext uri="{BB962C8B-B14F-4D97-AF65-F5344CB8AC3E}">
        <p14:creationId xmlns:p14="http://schemas.microsoft.com/office/powerpoint/2010/main" val="348171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CC823-2FA8-480F-A101-6478CAD06571}"/>
              </a:ext>
            </a:extLst>
          </p:cNvPr>
          <p:cNvSpPr>
            <a:spLocks noGrp="1"/>
          </p:cNvSpPr>
          <p:nvPr>
            <p:ph type="title"/>
          </p:nvPr>
        </p:nvSpPr>
        <p:spPr>
          <a:xfrm>
            <a:off x="780691" y="3812874"/>
            <a:ext cx="10515600" cy="2570673"/>
          </a:xfrm>
        </p:spPr>
        <p:txBody>
          <a:bodyPr>
            <a:normAutofit fontScale="90000"/>
          </a:bodyPr>
          <a:lstStyle/>
          <a:p>
            <a:r>
              <a:rPr lang="en-US" dirty="0"/>
              <a:t>The slides you are about to see will work with MOST devices you may be using, but if yours doesn’t look EXACTLY the same, or some features are missing, it’s okay.  Not all devices are created equal.  We’ll help you figure it out. </a:t>
            </a:r>
            <a:r>
              <a:rPr lang="en-US" dirty="0">
                <a:sym typeface="Wingdings" panose="05000000000000000000" pitchFamily="2" charset="2"/>
              </a:rPr>
              <a:t></a:t>
            </a:r>
            <a:endParaRPr lang="en-CA" dirty="0"/>
          </a:p>
        </p:txBody>
      </p:sp>
      <p:pic>
        <p:nvPicPr>
          <p:cNvPr id="5122" name="Picture 2" descr="ATTENTION, DANGER, CAUTION Warning, Danger vector sign. CAUTION sign  triangle yellow warning sign. | Yellow sign, Signs, Sticker template">
            <a:extLst>
              <a:ext uri="{FF2B5EF4-FFF2-40B4-BE49-F238E27FC236}">
                <a16:creationId xmlns:a16="http://schemas.microsoft.com/office/drawing/2014/main" id="{B6CE1A0A-254C-4FC4-952E-9E0FEDCEB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889" y="321425"/>
            <a:ext cx="3305175"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28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chemeClr val="accent1">
                <a:lumMod val="20000"/>
                <a:lumOff val="8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DF76A3-A9FA-4F5B-8BE7-98BBAB1E6A1B}"/>
              </a:ext>
            </a:extLst>
          </p:cNvPr>
          <p:cNvPicPr>
            <a:picLocks noChangeAspect="1"/>
          </p:cNvPicPr>
          <p:nvPr/>
        </p:nvPicPr>
        <p:blipFill>
          <a:blip r:embed="rId2"/>
          <a:stretch>
            <a:fillRect/>
          </a:stretch>
        </p:blipFill>
        <p:spPr>
          <a:xfrm>
            <a:off x="340410" y="368061"/>
            <a:ext cx="11441737" cy="6159260"/>
          </a:xfrm>
          <a:prstGeom prst="rect">
            <a:avLst/>
          </a:prstGeom>
        </p:spPr>
      </p:pic>
    </p:spTree>
    <p:extLst>
      <p:ext uri="{BB962C8B-B14F-4D97-AF65-F5344CB8AC3E}">
        <p14:creationId xmlns:p14="http://schemas.microsoft.com/office/powerpoint/2010/main" val="278194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8414-7EBE-4CC3-8695-F284E909CDAC}"/>
              </a:ext>
            </a:extLst>
          </p:cNvPr>
          <p:cNvSpPr>
            <a:spLocks noGrp="1"/>
          </p:cNvSpPr>
          <p:nvPr>
            <p:ph type="title"/>
          </p:nvPr>
        </p:nvSpPr>
        <p:spPr/>
        <p:txBody>
          <a:bodyPr/>
          <a:lstStyle/>
          <a:p>
            <a:r>
              <a:rPr lang="en-US" dirty="0"/>
              <a:t>Please keep your microphone muted unless you are presenting</a:t>
            </a:r>
            <a:endParaRPr lang="en-CA" dirty="0"/>
          </a:p>
        </p:txBody>
      </p:sp>
      <p:pic>
        <p:nvPicPr>
          <p:cNvPr id="3074" name="Picture 2" descr="Always mute your mic, unmute only to talk - 9GAG">
            <a:extLst>
              <a:ext uri="{FF2B5EF4-FFF2-40B4-BE49-F238E27FC236}">
                <a16:creationId xmlns:a16="http://schemas.microsoft.com/office/drawing/2014/main" id="{93B4ABE6-655F-4A32-A9AD-43929E162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731" y="1697307"/>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39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01C29-0306-47DD-8394-55B465E1FF62}"/>
              </a:ext>
            </a:extLst>
          </p:cNvPr>
          <p:cNvPicPr>
            <a:picLocks noChangeAspect="1"/>
          </p:cNvPicPr>
          <p:nvPr/>
        </p:nvPicPr>
        <p:blipFill>
          <a:blip r:embed="rId2"/>
          <a:stretch>
            <a:fillRect/>
          </a:stretch>
        </p:blipFill>
        <p:spPr>
          <a:xfrm>
            <a:off x="327803" y="403951"/>
            <a:ext cx="11409871" cy="6117938"/>
          </a:xfrm>
          <a:prstGeom prst="rect">
            <a:avLst/>
          </a:prstGeom>
        </p:spPr>
      </p:pic>
    </p:spTree>
    <p:extLst>
      <p:ext uri="{BB962C8B-B14F-4D97-AF65-F5344CB8AC3E}">
        <p14:creationId xmlns:p14="http://schemas.microsoft.com/office/powerpoint/2010/main" val="288550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8414-7EBE-4CC3-8695-F284E909CDAC}"/>
              </a:ext>
            </a:extLst>
          </p:cNvPr>
          <p:cNvSpPr>
            <a:spLocks noGrp="1"/>
          </p:cNvSpPr>
          <p:nvPr>
            <p:ph type="title"/>
          </p:nvPr>
        </p:nvSpPr>
        <p:spPr/>
        <p:txBody>
          <a:bodyPr/>
          <a:lstStyle/>
          <a:p>
            <a:r>
              <a:rPr lang="en-US" dirty="0"/>
              <a:t>It’s your choice whether or not you want us to see your beautiful face</a:t>
            </a:r>
            <a:endParaRPr lang="en-CA" dirty="0"/>
          </a:p>
        </p:txBody>
      </p:sp>
      <p:pic>
        <p:nvPicPr>
          <p:cNvPr id="4098" name="Picture 2">
            <a:extLst>
              <a:ext uri="{FF2B5EF4-FFF2-40B4-BE49-F238E27FC236}">
                <a16:creationId xmlns:a16="http://schemas.microsoft.com/office/drawing/2014/main" id="{48C72061-758F-4775-B412-B969AAE48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2760116" cy="368015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41CF81B6-BD96-4B63-936F-ACD003BCA7E9}"/>
              </a:ext>
            </a:extLst>
          </p:cNvPr>
          <p:cNvSpPr txBox="1">
            <a:spLocks/>
          </p:cNvSpPr>
          <p:nvPr/>
        </p:nvSpPr>
        <p:spPr>
          <a:xfrm>
            <a:off x="838200" y="537132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(Hello, from your tech team!) </a:t>
            </a:r>
            <a:endParaRPr lang="en-CA" dirty="0"/>
          </a:p>
        </p:txBody>
      </p:sp>
    </p:spTree>
    <p:extLst>
      <p:ext uri="{BB962C8B-B14F-4D97-AF65-F5344CB8AC3E}">
        <p14:creationId xmlns:p14="http://schemas.microsoft.com/office/powerpoint/2010/main" val="350551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FC2938-8864-4BA6-B5BF-B6D98905B0C9}"/>
              </a:ext>
            </a:extLst>
          </p:cNvPr>
          <p:cNvPicPr>
            <a:picLocks noChangeAspect="1"/>
          </p:cNvPicPr>
          <p:nvPr/>
        </p:nvPicPr>
        <p:blipFill>
          <a:blip r:embed="rId2"/>
          <a:stretch>
            <a:fillRect/>
          </a:stretch>
        </p:blipFill>
        <p:spPr>
          <a:xfrm>
            <a:off x="350808" y="370536"/>
            <a:ext cx="11392618" cy="6169874"/>
          </a:xfrm>
          <a:prstGeom prst="rect">
            <a:avLst/>
          </a:prstGeom>
        </p:spPr>
      </p:pic>
    </p:spTree>
    <p:extLst>
      <p:ext uri="{BB962C8B-B14F-4D97-AF65-F5344CB8AC3E}">
        <p14:creationId xmlns:p14="http://schemas.microsoft.com/office/powerpoint/2010/main" val="298625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45279-7067-4239-8216-4C4AD8C1699F}"/>
              </a:ext>
            </a:extLst>
          </p:cNvPr>
          <p:cNvPicPr>
            <a:picLocks noChangeAspect="1"/>
          </p:cNvPicPr>
          <p:nvPr/>
        </p:nvPicPr>
        <p:blipFill>
          <a:blip r:embed="rId2"/>
          <a:stretch>
            <a:fillRect/>
          </a:stretch>
        </p:blipFill>
        <p:spPr>
          <a:xfrm>
            <a:off x="379562" y="345057"/>
            <a:ext cx="11334000" cy="6222167"/>
          </a:xfrm>
          <a:prstGeom prst="rect">
            <a:avLst/>
          </a:prstGeom>
        </p:spPr>
      </p:pic>
    </p:spTree>
    <p:extLst>
      <p:ext uri="{BB962C8B-B14F-4D97-AF65-F5344CB8AC3E}">
        <p14:creationId xmlns:p14="http://schemas.microsoft.com/office/powerpoint/2010/main" val="3952968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163</TotalTime>
  <Words>158</Words>
  <Application>Microsoft Macintosh PowerPoint</Application>
  <PresentationFormat>Widescreen</PresentationFormat>
  <Paragraphs>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Welcome to SDQSG’s Zoom Meeting! </vt:lpstr>
      <vt:lpstr>If you are feeling like…       OR</vt:lpstr>
      <vt:lpstr>The slides you are about to see will work with MOST devices you may be using, but if yours doesn’t look EXACTLY the same, or some features are missing, it’s okay.  Not all devices are created equal.  We’ll help you figure it out. </vt:lpstr>
      <vt:lpstr>PowerPoint Presentation</vt:lpstr>
      <vt:lpstr>Please keep your microphone muted unless you are presenting</vt:lpstr>
      <vt:lpstr>PowerPoint Presentation</vt:lpstr>
      <vt:lpstr>It’s your choice whether or not you want us to see your beautiful face</vt:lpstr>
      <vt:lpstr>PowerPoint Presentation</vt:lpstr>
      <vt:lpstr>PowerPoint Presentation</vt:lpstr>
      <vt:lpstr>PowerPoint Presentation</vt:lpstr>
      <vt:lpstr>FYI: We will have someone reading the chat messages, so this is a good place to type a question if you have one for a speaker.  </vt:lpstr>
      <vt:lpstr>PowerPoint Presentation</vt:lpstr>
      <vt:lpstr>PowerPoint Presentation</vt:lpstr>
      <vt:lpstr>FYI: This is another good way of letting us know you have a question and/or comment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Fiedler</dc:creator>
  <cp:lastModifiedBy>Sharon Bourque</cp:lastModifiedBy>
  <cp:revision>19</cp:revision>
  <dcterms:created xsi:type="dcterms:W3CDTF">2020-05-09T22:16:47Z</dcterms:created>
  <dcterms:modified xsi:type="dcterms:W3CDTF">2021-01-05T23:27:50Z</dcterms:modified>
</cp:coreProperties>
</file>